
<file path=[Content_Types].xml><?xml version="1.0" encoding="utf-8"?>
<Types xmlns="http://schemas.openxmlformats.org/package/2006/content-types">
  <Default Extension="png" ContentType="image/png"/>
  <Default Extension="3gp" ContentType="video/3gpp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57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6CA7F-85CB-4B48-8874-6E97C93401DF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B355EC3-D4F8-4159-A57C-CDA350EB0ED6}">
      <dgm:prSet phldrT="[Texte]" custT="1"/>
      <dgm:spPr/>
      <dgm:t>
        <a:bodyPr/>
        <a:lstStyle/>
        <a:p>
          <a:r>
            <a:rPr lang="fr-FR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Découvrir</a:t>
          </a:r>
        </a:p>
      </dgm:t>
    </dgm:pt>
    <dgm:pt modelId="{A00A9B05-5794-4169-AE5E-D0E3511D440E}" type="parTrans" cxnId="{D1479413-53EF-4BD2-9DAB-54F9DDDE0FC5}">
      <dgm:prSet/>
      <dgm:spPr/>
      <dgm:t>
        <a:bodyPr/>
        <a:lstStyle/>
        <a:p>
          <a:endParaRPr lang="fr-FR"/>
        </a:p>
      </dgm:t>
    </dgm:pt>
    <dgm:pt modelId="{F3885C33-EC2A-4DB9-9D54-F0AB4B3BE4BF}" type="sibTrans" cxnId="{D1479413-53EF-4BD2-9DAB-54F9DDDE0FC5}">
      <dgm:prSet/>
      <dgm:spPr/>
      <dgm:t>
        <a:bodyPr/>
        <a:lstStyle/>
        <a:p>
          <a:endParaRPr lang="fr-FR"/>
        </a:p>
      </dgm:t>
    </dgm:pt>
    <dgm:pt modelId="{729D5048-99ED-418E-AF79-46C56E0AD582}">
      <dgm:prSet phldrT="[Texte]" custT="1"/>
      <dgm:spPr/>
      <dgm:t>
        <a:bodyPr/>
        <a:lstStyle/>
        <a:p>
          <a:r>
            <a: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Chercher</a:t>
          </a:r>
        </a:p>
      </dgm:t>
    </dgm:pt>
    <dgm:pt modelId="{DC293A9F-8FF6-4258-9798-1379666B7BAF}" type="parTrans" cxnId="{322742E6-7926-4C46-8AF5-7F16808000A2}">
      <dgm:prSet/>
      <dgm:spPr/>
      <dgm:t>
        <a:bodyPr/>
        <a:lstStyle/>
        <a:p>
          <a:endParaRPr lang="fr-FR"/>
        </a:p>
      </dgm:t>
    </dgm:pt>
    <dgm:pt modelId="{C09C0437-8C90-42B7-BE7A-E1CDD4C9E9E8}" type="sibTrans" cxnId="{322742E6-7926-4C46-8AF5-7F16808000A2}">
      <dgm:prSet/>
      <dgm:spPr/>
      <dgm:t>
        <a:bodyPr/>
        <a:lstStyle/>
        <a:p>
          <a:endParaRPr lang="fr-FR"/>
        </a:p>
      </dgm:t>
    </dgm:pt>
    <dgm:pt modelId="{A88E3F0C-5291-4371-B302-0279B21AE37B}">
      <dgm:prSet phldrT="[Texte]" custT="1"/>
      <dgm:spPr/>
      <dgm:t>
        <a:bodyPr/>
        <a:lstStyle/>
        <a:p>
          <a:r>
            <a: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Essayer</a:t>
          </a:r>
        </a:p>
      </dgm:t>
    </dgm:pt>
    <dgm:pt modelId="{3DD92098-606D-44EC-866C-7BC8D36B9568}" type="parTrans" cxnId="{F83416EE-7019-488F-8BFC-7316CE411B1F}">
      <dgm:prSet/>
      <dgm:spPr/>
      <dgm:t>
        <a:bodyPr/>
        <a:lstStyle/>
        <a:p>
          <a:endParaRPr lang="fr-FR"/>
        </a:p>
      </dgm:t>
    </dgm:pt>
    <dgm:pt modelId="{45629EB9-9F2D-4B67-9A9C-695A59927557}" type="sibTrans" cxnId="{F83416EE-7019-488F-8BFC-7316CE411B1F}">
      <dgm:prSet/>
      <dgm:spPr/>
      <dgm:t>
        <a:bodyPr/>
        <a:lstStyle/>
        <a:p>
          <a:endParaRPr lang="fr-FR"/>
        </a:p>
      </dgm:t>
    </dgm:pt>
    <dgm:pt modelId="{FC60D106-23B1-4676-9532-975AA05BF61F}">
      <dgm:prSet phldrT="[Texte]" custT="1"/>
      <dgm:spPr/>
      <dgm:t>
        <a:bodyPr/>
        <a:lstStyle/>
        <a:p>
          <a:r>
            <a: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Utiliser</a:t>
          </a:r>
          <a:endParaRPr lang="fr-FR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41444-3CDD-43F8-B95A-AC57A7F88A94}" type="parTrans" cxnId="{DD07E2D4-5B66-4F45-854A-183DABA24D2D}">
      <dgm:prSet/>
      <dgm:spPr/>
      <dgm:t>
        <a:bodyPr/>
        <a:lstStyle/>
        <a:p>
          <a:endParaRPr lang="fr-FR"/>
        </a:p>
      </dgm:t>
    </dgm:pt>
    <dgm:pt modelId="{60E37547-36CC-4F4E-93B2-505DE7A2466D}" type="sibTrans" cxnId="{DD07E2D4-5B66-4F45-854A-183DABA24D2D}">
      <dgm:prSet/>
      <dgm:spPr/>
      <dgm:t>
        <a:bodyPr/>
        <a:lstStyle/>
        <a:p>
          <a:endParaRPr lang="fr-FR"/>
        </a:p>
      </dgm:t>
    </dgm:pt>
    <dgm:pt modelId="{9CC45510-CD30-418A-8B70-EFC90E0AF4C2}" type="pres">
      <dgm:prSet presAssocID="{CC16CA7F-85CB-4B48-8874-6E97C93401DF}" presName="theList" presStyleCnt="0">
        <dgm:presLayoutVars>
          <dgm:dir/>
          <dgm:animLvl val="lvl"/>
          <dgm:resizeHandles val="exact"/>
        </dgm:presLayoutVars>
      </dgm:prSet>
      <dgm:spPr/>
    </dgm:pt>
    <dgm:pt modelId="{D2A9A001-5626-4DFA-B0B1-288E3D95B9AE}" type="pres">
      <dgm:prSet presAssocID="{FB355EC3-D4F8-4159-A57C-CDA350EB0ED6}" presName="compNode" presStyleCnt="0"/>
      <dgm:spPr/>
    </dgm:pt>
    <dgm:pt modelId="{E01A21D7-8351-46A2-A995-AFF1E6C899CB}" type="pres">
      <dgm:prSet presAssocID="{FB355EC3-D4F8-4159-A57C-CDA350EB0ED6}" presName="noGeometry" presStyleCnt="0"/>
      <dgm:spPr/>
    </dgm:pt>
    <dgm:pt modelId="{0C0B21CE-4AC0-46AD-8E46-963C7880F302}" type="pres">
      <dgm:prSet presAssocID="{FB355EC3-D4F8-4159-A57C-CDA350EB0ED6}" presName="childTextVisible" presStyleLbl="bgAccFollowNode1" presStyleIdx="0" presStyleCnt="4">
        <dgm:presLayoutVars>
          <dgm:bulletEnabled val="1"/>
        </dgm:presLayoutVars>
      </dgm:prSet>
      <dgm:spPr/>
    </dgm:pt>
    <dgm:pt modelId="{2A869D33-EAE3-47A0-8FCD-342ED9A0FB14}" type="pres">
      <dgm:prSet presAssocID="{FB355EC3-D4F8-4159-A57C-CDA350EB0ED6}" presName="childTextHidden" presStyleLbl="bgAccFollowNode1" presStyleIdx="0" presStyleCnt="4"/>
      <dgm:spPr/>
    </dgm:pt>
    <dgm:pt modelId="{62751839-07F3-404F-830A-26E8093A25B5}" type="pres">
      <dgm:prSet presAssocID="{FB355EC3-D4F8-4159-A57C-CDA350EB0ED6}" presName="parentText" presStyleLbl="node1" presStyleIdx="0" presStyleCnt="4" custScaleX="268878" custScaleY="221900" custLinFactNeighborX="60998" custLinFactNeighborY="-14253">
        <dgm:presLayoutVars>
          <dgm:chMax val="1"/>
          <dgm:bulletEnabled val="1"/>
        </dgm:presLayoutVars>
      </dgm:prSet>
      <dgm:spPr/>
    </dgm:pt>
    <dgm:pt modelId="{1DE8EC6B-7530-43F2-8B6D-8355D0EBACA4}" type="pres">
      <dgm:prSet presAssocID="{FB355EC3-D4F8-4159-A57C-CDA350EB0ED6}" presName="aSpace" presStyleCnt="0"/>
      <dgm:spPr/>
    </dgm:pt>
    <dgm:pt modelId="{DE142539-7593-4B6D-ABF0-229E2B252206}" type="pres">
      <dgm:prSet presAssocID="{729D5048-99ED-418E-AF79-46C56E0AD582}" presName="compNode" presStyleCnt="0"/>
      <dgm:spPr/>
    </dgm:pt>
    <dgm:pt modelId="{4AC2DC21-B15A-4644-9DEA-92FFC5E8F23A}" type="pres">
      <dgm:prSet presAssocID="{729D5048-99ED-418E-AF79-46C56E0AD582}" presName="noGeometry" presStyleCnt="0"/>
      <dgm:spPr/>
    </dgm:pt>
    <dgm:pt modelId="{8CC88697-B1B8-42E7-B8B2-207B10D32AA3}" type="pres">
      <dgm:prSet presAssocID="{729D5048-99ED-418E-AF79-46C56E0AD582}" presName="childTextVisible" presStyleLbl="bgAccFollowNode1" presStyleIdx="1" presStyleCnt="4">
        <dgm:presLayoutVars>
          <dgm:bulletEnabled val="1"/>
        </dgm:presLayoutVars>
      </dgm:prSet>
      <dgm:spPr/>
    </dgm:pt>
    <dgm:pt modelId="{ABDB7ED0-4C5A-4183-A820-EAB7443CB26E}" type="pres">
      <dgm:prSet presAssocID="{729D5048-99ED-418E-AF79-46C56E0AD582}" presName="childTextHidden" presStyleLbl="bgAccFollowNode1" presStyleIdx="1" presStyleCnt="4"/>
      <dgm:spPr/>
    </dgm:pt>
    <dgm:pt modelId="{BE18B59F-E827-4BF4-A7C6-EDDA227B93F7}" type="pres">
      <dgm:prSet presAssocID="{729D5048-99ED-418E-AF79-46C56E0AD582}" presName="parentText" presStyleLbl="node1" presStyleIdx="1" presStyleCnt="4" custScaleX="270978" custScaleY="213785" custLinFactNeighborX="-53418" custLinFactNeighborY="-16326">
        <dgm:presLayoutVars>
          <dgm:chMax val="1"/>
          <dgm:bulletEnabled val="1"/>
        </dgm:presLayoutVars>
      </dgm:prSet>
      <dgm:spPr/>
    </dgm:pt>
    <dgm:pt modelId="{484C3A0E-572F-43E5-B4B5-22C6B58CA644}" type="pres">
      <dgm:prSet presAssocID="{729D5048-99ED-418E-AF79-46C56E0AD582}" presName="aSpace" presStyleCnt="0"/>
      <dgm:spPr/>
    </dgm:pt>
    <dgm:pt modelId="{CEBB83A6-88CA-41DA-99D2-3F7D0148D198}" type="pres">
      <dgm:prSet presAssocID="{A88E3F0C-5291-4371-B302-0279B21AE37B}" presName="compNode" presStyleCnt="0"/>
      <dgm:spPr/>
    </dgm:pt>
    <dgm:pt modelId="{F8F8D4FF-144D-4372-AFD5-48FCF1F41A10}" type="pres">
      <dgm:prSet presAssocID="{A88E3F0C-5291-4371-B302-0279B21AE37B}" presName="noGeometry" presStyleCnt="0"/>
      <dgm:spPr/>
    </dgm:pt>
    <dgm:pt modelId="{60EC52BF-D8BE-4915-989D-CF2C55D0C896}" type="pres">
      <dgm:prSet presAssocID="{A88E3F0C-5291-4371-B302-0279B21AE37B}" presName="childTextVisible" presStyleLbl="bgAccFollowNode1" presStyleIdx="2" presStyleCnt="4">
        <dgm:presLayoutVars>
          <dgm:bulletEnabled val="1"/>
        </dgm:presLayoutVars>
      </dgm:prSet>
      <dgm:spPr/>
    </dgm:pt>
    <dgm:pt modelId="{2F99E6A6-E3FA-4C43-9B72-57D964A09B33}" type="pres">
      <dgm:prSet presAssocID="{A88E3F0C-5291-4371-B302-0279B21AE37B}" presName="childTextHidden" presStyleLbl="bgAccFollowNode1" presStyleIdx="2" presStyleCnt="4"/>
      <dgm:spPr/>
    </dgm:pt>
    <dgm:pt modelId="{92DF1387-292C-48E8-8AD9-90F03F0AE8C6}" type="pres">
      <dgm:prSet presAssocID="{A88E3F0C-5291-4371-B302-0279B21AE37B}" presName="parentText" presStyleLbl="node1" presStyleIdx="2" presStyleCnt="4" custScaleX="236359" custScaleY="222618">
        <dgm:presLayoutVars>
          <dgm:chMax val="1"/>
          <dgm:bulletEnabled val="1"/>
        </dgm:presLayoutVars>
      </dgm:prSet>
      <dgm:spPr/>
    </dgm:pt>
    <dgm:pt modelId="{8E530A66-C63B-44AF-8856-55CAF3BAA4FE}" type="pres">
      <dgm:prSet presAssocID="{A88E3F0C-5291-4371-B302-0279B21AE37B}" presName="aSpace" presStyleCnt="0"/>
      <dgm:spPr/>
    </dgm:pt>
    <dgm:pt modelId="{5A2551AD-0CAE-46F6-8BAD-C8C1E04047BA}" type="pres">
      <dgm:prSet presAssocID="{FC60D106-23B1-4676-9532-975AA05BF61F}" presName="compNode" presStyleCnt="0"/>
      <dgm:spPr/>
    </dgm:pt>
    <dgm:pt modelId="{C1B69B78-B09B-49C6-BC21-30A94DBA6E3E}" type="pres">
      <dgm:prSet presAssocID="{FC60D106-23B1-4676-9532-975AA05BF61F}" presName="noGeometry" presStyleCnt="0"/>
      <dgm:spPr/>
    </dgm:pt>
    <dgm:pt modelId="{5978633C-C4D2-41EC-9E3C-4B9C2D0A6D4F}" type="pres">
      <dgm:prSet presAssocID="{FC60D106-23B1-4676-9532-975AA05BF61F}" presName="childTextVisible" presStyleLbl="bgAccFollowNode1" presStyleIdx="3" presStyleCnt="4">
        <dgm:presLayoutVars>
          <dgm:bulletEnabled val="1"/>
        </dgm:presLayoutVars>
      </dgm:prSet>
      <dgm:spPr/>
    </dgm:pt>
    <dgm:pt modelId="{F287BB85-A817-413B-98A2-D10143D7C928}" type="pres">
      <dgm:prSet presAssocID="{FC60D106-23B1-4676-9532-975AA05BF61F}" presName="childTextHidden" presStyleLbl="bgAccFollowNode1" presStyleIdx="3" presStyleCnt="4"/>
      <dgm:spPr/>
    </dgm:pt>
    <dgm:pt modelId="{44BCD2B2-A2DD-4D95-9195-E55B63E13600}" type="pres">
      <dgm:prSet presAssocID="{FC60D106-23B1-4676-9532-975AA05BF61F}" presName="parentText" presStyleLbl="node1" presStyleIdx="3" presStyleCnt="4" custScaleX="250193" custScaleY="245476">
        <dgm:presLayoutVars>
          <dgm:chMax val="1"/>
          <dgm:bulletEnabled val="1"/>
        </dgm:presLayoutVars>
      </dgm:prSet>
      <dgm:spPr/>
    </dgm:pt>
  </dgm:ptLst>
  <dgm:cxnLst>
    <dgm:cxn modelId="{C1545EC2-4EB1-44EF-9919-E2D817BCE43B}" type="presOf" srcId="{A88E3F0C-5291-4371-B302-0279B21AE37B}" destId="{92DF1387-292C-48E8-8AD9-90F03F0AE8C6}" srcOrd="0" destOrd="0" presId="urn:microsoft.com/office/officeart/2005/8/layout/hProcess6"/>
    <dgm:cxn modelId="{135BA5FE-C0E4-4B55-8279-56CB414A47AA}" type="presOf" srcId="{729D5048-99ED-418E-AF79-46C56E0AD582}" destId="{BE18B59F-E827-4BF4-A7C6-EDDA227B93F7}" srcOrd="0" destOrd="0" presId="urn:microsoft.com/office/officeart/2005/8/layout/hProcess6"/>
    <dgm:cxn modelId="{F83416EE-7019-488F-8BFC-7316CE411B1F}" srcId="{CC16CA7F-85CB-4B48-8874-6E97C93401DF}" destId="{A88E3F0C-5291-4371-B302-0279B21AE37B}" srcOrd="2" destOrd="0" parTransId="{3DD92098-606D-44EC-866C-7BC8D36B9568}" sibTransId="{45629EB9-9F2D-4B67-9A9C-695A59927557}"/>
    <dgm:cxn modelId="{D1479413-53EF-4BD2-9DAB-54F9DDDE0FC5}" srcId="{CC16CA7F-85CB-4B48-8874-6E97C93401DF}" destId="{FB355EC3-D4F8-4159-A57C-CDA350EB0ED6}" srcOrd="0" destOrd="0" parTransId="{A00A9B05-5794-4169-AE5E-D0E3511D440E}" sibTransId="{F3885C33-EC2A-4DB9-9D54-F0AB4B3BE4BF}"/>
    <dgm:cxn modelId="{60E03BB6-B891-40BC-AE11-C6A63778E3CC}" type="presOf" srcId="{CC16CA7F-85CB-4B48-8874-6E97C93401DF}" destId="{9CC45510-CD30-418A-8B70-EFC90E0AF4C2}" srcOrd="0" destOrd="0" presId="urn:microsoft.com/office/officeart/2005/8/layout/hProcess6"/>
    <dgm:cxn modelId="{7D494F1F-320C-4D8B-90FD-50A5EC132086}" type="presOf" srcId="{FC60D106-23B1-4676-9532-975AA05BF61F}" destId="{44BCD2B2-A2DD-4D95-9195-E55B63E13600}" srcOrd="0" destOrd="0" presId="urn:microsoft.com/office/officeart/2005/8/layout/hProcess6"/>
    <dgm:cxn modelId="{322742E6-7926-4C46-8AF5-7F16808000A2}" srcId="{CC16CA7F-85CB-4B48-8874-6E97C93401DF}" destId="{729D5048-99ED-418E-AF79-46C56E0AD582}" srcOrd="1" destOrd="0" parTransId="{DC293A9F-8FF6-4258-9798-1379666B7BAF}" sibTransId="{C09C0437-8C90-42B7-BE7A-E1CDD4C9E9E8}"/>
    <dgm:cxn modelId="{1D0B25A2-C088-42DD-8821-C89C73DE42A3}" type="presOf" srcId="{FB355EC3-D4F8-4159-A57C-CDA350EB0ED6}" destId="{62751839-07F3-404F-830A-26E8093A25B5}" srcOrd="0" destOrd="0" presId="urn:microsoft.com/office/officeart/2005/8/layout/hProcess6"/>
    <dgm:cxn modelId="{DD07E2D4-5B66-4F45-854A-183DABA24D2D}" srcId="{CC16CA7F-85CB-4B48-8874-6E97C93401DF}" destId="{FC60D106-23B1-4676-9532-975AA05BF61F}" srcOrd="3" destOrd="0" parTransId="{85541444-3CDD-43F8-B95A-AC57A7F88A94}" sibTransId="{60E37547-36CC-4F4E-93B2-505DE7A2466D}"/>
    <dgm:cxn modelId="{BD4C7926-1287-4E46-BC16-9D948BE13C3B}" type="presParOf" srcId="{9CC45510-CD30-418A-8B70-EFC90E0AF4C2}" destId="{D2A9A001-5626-4DFA-B0B1-288E3D95B9AE}" srcOrd="0" destOrd="0" presId="urn:microsoft.com/office/officeart/2005/8/layout/hProcess6"/>
    <dgm:cxn modelId="{CEC44BF5-DD94-4FE7-91A5-104329ADC54B}" type="presParOf" srcId="{D2A9A001-5626-4DFA-B0B1-288E3D95B9AE}" destId="{E01A21D7-8351-46A2-A995-AFF1E6C899CB}" srcOrd="0" destOrd="0" presId="urn:microsoft.com/office/officeart/2005/8/layout/hProcess6"/>
    <dgm:cxn modelId="{1D192355-0404-4D00-A913-10263D106DEE}" type="presParOf" srcId="{D2A9A001-5626-4DFA-B0B1-288E3D95B9AE}" destId="{0C0B21CE-4AC0-46AD-8E46-963C7880F302}" srcOrd="1" destOrd="0" presId="urn:microsoft.com/office/officeart/2005/8/layout/hProcess6"/>
    <dgm:cxn modelId="{6BCA03D3-B013-44E9-B4B3-BC9124A70B0B}" type="presParOf" srcId="{D2A9A001-5626-4DFA-B0B1-288E3D95B9AE}" destId="{2A869D33-EAE3-47A0-8FCD-342ED9A0FB14}" srcOrd="2" destOrd="0" presId="urn:microsoft.com/office/officeart/2005/8/layout/hProcess6"/>
    <dgm:cxn modelId="{7D3211A5-14E0-4670-BC41-8E6BD128E3B6}" type="presParOf" srcId="{D2A9A001-5626-4DFA-B0B1-288E3D95B9AE}" destId="{62751839-07F3-404F-830A-26E8093A25B5}" srcOrd="3" destOrd="0" presId="urn:microsoft.com/office/officeart/2005/8/layout/hProcess6"/>
    <dgm:cxn modelId="{1944717F-081A-4201-A014-7A38A10BA5A4}" type="presParOf" srcId="{9CC45510-CD30-418A-8B70-EFC90E0AF4C2}" destId="{1DE8EC6B-7530-43F2-8B6D-8355D0EBACA4}" srcOrd="1" destOrd="0" presId="urn:microsoft.com/office/officeart/2005/8/layout/hProcess6"/>
    <dgm:cxn modelId="{B2BAB954-7C6C-426B-8A30-7EF433BD0E27}" type="presParOf" srcId="{9CC45510-CD30-418A-8B70-EFC90E0AF4C2}" destId="{DE142539-7593-4B6D-ABF0-229E2B252206}" srcOrd="2" destOrd="0" presId="urn:microsoft.com/office/officeart/2005/8/layout/hProcess6"/>
    <dgm:cxn modelId="{C9D868F5-8D7E-428C-9B92-88EF2F06FE63}" type="presParOf" srcId="{DE142539-7593-4B6D-ABF0-229E2B252206}" destId="{4AC2DC21-B15A-4644-9DEA-92FFC5E8F23A}" srcOrd="0" destOrd="0" presId="urn:microsoft.com/office/officeart/2005/8/layout/hProcess6"/>
    <dgm:cxn modelId="{74186F7D-7405-4F03-8582-1DF5A6F965EA}" type="presParOf" srcId="{DE142539-7593-4B6D-ABF0-229E2B252206}" destId="{8CC88697-B1B8-42E7-B8B2-207B10D32AA3}" srcOrd="1" destOrd="0" presId="urn:microsoft.com/office/officeart/2005/8/layout/hProcess6"/>
    <dgm:cxn modelId="{E2B1ABB4-DB85-4C6F-9631-F7CD2CD3F085}" type="presParOf" srcId="{DE142539-7593-4B6D-ABF0-229E2B252206}" destId="{ABDB7ED0-4C5A-4183-A820-EAB7443CB26E}" srcOrd="2" destOrd="0" presId="urn:microsoft.com/office/officeart/2005/8/layout/hProcess6"/>
    <dgm:cxn modelId="{670E9852-542A-428E-AD04-876B398E4100}" type="presParOf" srcId="{DE142539-7593-4B6D-ABF0-229E2B252206}" destId="{BE18B59F-E827-4BF4-A7C6-EDDA227B93F7}" srcOrd="3" destOrd="0" presId="urn:microsoft.com/office/officeart/2005/8/layout/hProcess6"/>
    <dgm:cxn modelId="{9511EAB8-812D-453B-B0B1-75BC5E72C99C}" type="presParOf" srcId="{9CC45510-CD30-418A-8B70-EFC90E0AF4C2}" destId="{484C3A0E-572F-43E5-B4B5-22C6B58CA644}" srcOrd="3" destOrd="0" presId="urn:microsoft.com/office/officeart/2005/8/layout/hProcess6"/>
    <dgm:cxn modelId="{0B49D0E1-22A0-4F73-BFB6-E9AAB64761E5}" type="presParOf" srcId="{9CC45510-CD30-418A-8B70-EFC90E0AF4C2}" destId="{CEBB83A6-88CA-41DA-99D2-3F7D0148D198}" srcOrd="4" destOrd="0" presId="urn:microsoft.com/office/officeart/2005/8/layout/hProcess6"/>
    <dgm:cxn modelId="{9AC262D9-F52B-475C-B40A-76E973FCECFB}" type="presParOf" srcId="{CEBB83A6-88CA-41DA-99D2-3F7D0148D198}" destId="{F8F8D4FF-144D-4372-AFD5-48FCF1F41A10}" srcOrd="0" destOrd="0" presId="urn:microsoft.com/office/officeart/2005/8/layout/hProcess6"/>
    <dgm:cxn modelId="{4234C2E4-ED9B-4622-92E0-76A45F4B1CA2}" type="presParOf" srcId="{CEBB83A6-88CA-41DA-99D2-3F7D0148D198}" destId="{60EC52BF-D8BE-4915-989D-CF2C55D0C896}" srcOrd="1" destOrd="0" presId="urn:microsoft.com/office/officeart/2005/8/layout/hProcess6"/>
    <dgm:cxn modelId="{9F953E1E-1356-4CFE-9A5E-56887E1F9E21}" type="presParOf" srcId="{CEBB83A6-88CA-41DA-99D2-3F7D0148D198}" destId="{2F99E6A6-E3FA-4C43-9B72-57D964A09B33}" srcOrd="2" destOrd="0" presId="urn:microsoft.com/office/officeart/2005/8/layout/hProcess6"/>
    <dgm:cxn modelId="{2F8D3297-BDD5-44DC-84E5-F49D21A68DA8}" type="presParOf" srcId="{CEBB83A6-88CA-41DA-99D2-3F7D0148D198}" destId="{92DF1387-292C-48E8-8AD9-90F03F0AE8C6}" srcOrd="3" destOrd="0" presId="urn:microsoft.com/office/officeart/2005/8/layout/hProcess6"/>
    <dgm:cxn modelId="{C5ECFCFC-000C-4EB5-8D2D-C26AB582C861}" type="presParOf" srcId="{9CC45510-CD30-418A-8B70-EFC90E0AF4C2}" destId="{8E530A66-C63B-44AF-8856-55CAF3BAA4FE}" srcOrd="5" destOrd="0" presId="urn:microsoft.com/office/officeart/2005/8/layout/hProcess6"/>
    <dgm:cxn modelId="{23E37AB9-9714-40C7-9E6F-F6E875129287}" type="presParOf" srcId="{9CC45510-CD30-418A-8B70-EFC90E0AF4C2}" destId="{5A2551AD-0CAE-46F6-8BAD-C8C1E04047BA}" srcOrd="6" destOrd="0" presId="urn:microsoft.com/office/officeart/2005/8/layout/hProcess6"/>
    <dgm:cxn modelId="{A83C6432-1D72-4F0A-B139-693E43E9F714}" type="presParOf" srcId="{5A2551AD-0CAE-46F6-8BAD-C8C1E04047BA}" destId="{C1B69B78-B09B-49C6-BC21-30A94DBA6E3E}" srcOrd="0" destOrd="0" presId="urn:microsoft.com/office/officeart/2005/8/layout/hProcess6"/>
    <dgm:cxn modelId="{3746EB8C-4B36-4CAE-83C6-FD1730C6D400}" type="presParOf" srcId="{5A2551AD-0CAE-46F6-8BAD-C8C1E04047BA}" destId="{5978633C-C4D2-41EC-9E3C-4B9C2D0A6D4F}" srcOrd="1" destOrd="0" presId="urn:microsoft.com/office/officeart/2005/8/layout/hProcess6"/>
    <dgm:cxn modelId="{7BE8C641-E4E3-4204-AAC6-469A37547C6C}" type="presParOf" srcId="{5A2551AD-0CAE-46F6-8BAD-C8C1E04047BA}" destId="{F287BB85-A817-413B-98A2-D10143D7C928}" srcOrd="2" destOrd="0" presId="urn:microsoft.com/office/officeart/2005/8/layout/hProcess6"/>
    <dgm:cxn modelId="{35DF2C91-FE2E-4009-BF73-AE1983163638}" type="presParOf" srcId="{5A2551AD-0CAE-46F6-8BAD-C8C1E04047BA}" destId="{44BCD2B2-A2DD-4D95-9195-E55B63E13600}" srcOrd="3" destOrd="0" presId="urn:microsoft.com/office/officeart/2005/8/layout/hProcess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B21CE-4AC0-46AD-8E46-963C7880F302}">
      <dsp:nvSpPr>
        <dsp:cNvPr id="0" name=""/>
        <dsp:cNvSpPr/>
      </dsp:nvSpPr>
      <dsp:spPr>
        <a:xfrm>
          <a:off x="851126" y="1289099"/>
          <a:ext cx="1265156" cy="11059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51839-07F3-404F-830A-26E8093A25B5}">
      <dsp:nvSpPr>
        <dsp:cNvPr id="0" name=""/>
        <dsp:cNvSpPr/>
      </dsp:nvSpPr>
      <dsp:spPr>
        <a:xfrm>
          <a:off x="386554" y="1050045"/>
          <a:ext cx="1700864" cy="14036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Découvrir</a:t>
          </a:r>
        </a:p>
      </dsp:txBody>
      <dsp:txXfrm>
        <a:off x="635640" y="1255611"/>
        <a:ext cx="1202692" cy="992559"/>
      </dsp:txXfrm>
    </dsp:sp>
    <dsp:sp modelId="{8CC88697-B1B8-42E7-B8B2-207B10D32AA3}">
      <dsp:nvSpPr>
        <dsp:cNvPr id="0" name=""/>
        <dsp:cNvSpPr/>
      </dsp:nvSpPr>
      <dsp:spPr>
        <a:xfrm>
          <a:off x="3052429" y="1289099"/>
          <a:ext cx="1265156" cy="11059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8B59F-E827-4BF4-A7C6-EDDA227B93F7}">
      <dsp:nvSpPr>
        <dsp:cNvPr id="0" name=""/>
        <dsp:cNvSpPr/>
      </dsp:nvSpPr>
      <dsp:spPr>
        <a:xfrm>
          <a:off x="1857444" y="1062598"/>
          <a:ext cx="1714148" cy="13523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 Chercher</a:t>
          </a:r>
        </a:p>
      </dsp:txBody>
      <dsp:txXfrm>
        <a:off x="2108475" y="1260646"/>
        <a:ext cx="1212086" cy="956261"/>
      </dsp:txXfrm>
    </dsp:sp>
    <dsp:sp modelId="{60EC52BF-D8BE-4915-989D-CF2C55D0C896}">
      <dsp:nvSpPr>
        <dsp:cNvPr id="0" name=""/>
        <dsp:cNvSpPr/>
      </dsp:nvSpPr>
      <dsp:spPr>
        <a:xfrm>
          <a:off x="5144237" y="1289099"/>
          <a:ext cx="1265156" cy="11059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F1387-292C-48E8-8AD9-90F03F0AE8C6}">
      <dsp:nvSpPr>
        <dsp:cNvPr id="0" name=""/>
        <dsp:cNvSpPr/>
      </dsp:nvSpPr>
      <dsp:spPr>
        <a:xfrm>
          <a:off x="4396659" y="1137935"/>
          <a:ext cx="1495156" cy="1408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Essayer</a:t>
          </a:r>
        </a:p>
      </dsp:txBody>
      <dsp:txXfrm>
        <a:off x="4615620" y="1344166"/>
        <a:ext cx="1057234" cy="995771"/>
      </dsp:txXfrm>
    </dsp:sp>
    <dsp:sp modelId="{5978633C-C4D2-41EC-9E3C-4B9C2D0A6D4F}">
      <dsp:nvSpPr>
        <dsp:cNvPr id="0" name=""/>
        <dsp:cNvSpPr/>
      </dsp:nvSpPr>
      <dsp:spPr>
        <a:xfrm>
          <a:off x="7279799" y="1289099"/>
          <a:ext cx="1265156" cy="11059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CD2B2-A2DD-4D95-9195-E55B63E13600}">
      <dsp:nvSpPr>
        <dsp:cNvPr id="0" name=""/>
        <dsp:cNvSpPr/>
      </dsp:nvSpPr>
      <dsp:spPr>
        <a:xfrm>
          <a:off x="6488466" y="1065638"/>
          <a:ext cx="1582667" cy="1552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Utiliser</a:t>
          </a:r>
          <a:endParaRPr lang="fr-FR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20242" y="1293044"/>
        <a:ext cx="1119115" cy="1098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2.3gp"/><Relationship Id="rId1" Type="http://schemas.microsoft.com/office/2007/relationships/media" Target="../media/media2.3gp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33571" y="1304603"/>
            <a:ext cx="7799986" cy="2339744"/>
          </a:xfrm>
        </p:spPr>
        <p:txBody>
          <a:bodyPr/>
          <a:lstStyle/>
          <a:p>
            <a:pPr algn="ctr"/>
            <a:r>
              <a:rPr lang="fr-FR" sz="4800" dirty="0"/>
              <a:t>UTILISATION DE TABLETTES</a:t>
            </a:r>
            <a:br>
              <a:rPr lang="fr-FR" sz="4800" dirty="0"/>
            </a:br>
            <a:r>
              <a:rPr lang="fr-FR" sz="4800" dirty="0"/>
              <a:t>NUMERIQUES</a:t>
            </a:r>
            <a:br>
              <a:rPr lang="fr-FR" sz="4800" dirty="0"/>
            </a:br>
            <a:r>
              <a:rPr lang="fr-FR" sz="4800" dirty="0"/>
              <a:t>DANS LES ATELIERS</a:t>
            </a:r>
            <a:br>
              <a:rPr lang="fr-FR" sz="4800" dirty="0"/>
            </a:br>
            <a:endParaRPr lang="fr-FR" sz="4800" dirty="0"/>
          </a:p>
        </p:txBody>
      </p:sp>
      <p:pic>
        <p:nvPicPr>
          <p:cNvPr id="8" name="Picture 4" descr="https://encrypted-tbn0.gstatic.com/images?q=tbn:ANd9GcQXK0_YgIt5S34M5A_oOzCeSNC09eL7Nz0CQPuOOx7GACfZH3U39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039" y="5179081"/>
            <a:ext cx="3916518" cy="14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ésultat de recherche d'images pour &quot;image de tablett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57" y="3951237"/>
            <a:ext cx="2927274" cy="194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_20160920_1639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124" y="3133492"/>
            <a:ext cx="4206399" cy="236609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22" y="1629029"/>
            <a:ext cx="3236481" cy="305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286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77334" y="2968487"/>
            <a:ext cx="9553344" cy="3072875"/>
          </a:xfrm>
        </p:spPr>
        <p:txBody>
          <a:bodyPr>
            <a:normAutofit/>
          </a:bodyPr>
          <a:lstStyle/>
          <a:p>
            <a:r>
              <a:rPr lang="fr-F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L’outil est disponible très rapidement pour un élève qui ne maitrise pas une technique</a:t>
            </a:r>
          </a:p>
          <a:p>
            <a:pPr>
              <a:buNone/>
            </a:pPr>
            <a:endParaRPr lang="fr-FR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Chaque élève va aller chercher ce dont il a besoin</a:t>
            </a:r>
          </a:p>
          <a:p>
            <a:pPr marL="0" indent="0">
              <a:buNone/>
            </a:pPr>
            <a:endParaRPr lang="fr-FR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Lors de réalisation de tutoriel ou de présentation l’élève travaille en autonomie.</a:t>
            </a:r>
          </a:p>
          <a:p>
            <a:pPr algn="ctr"/>
            <a:endParaRPr lang="fr-FR" dirty="0"/>
          </a:p>
        </p:txBody>
      </p:sp>
      <p:sp>
        <p:nvSpPr>
          <p:cNvPr id="5" name="CustomShape 1"/>
          <p:cNvSpPr/>
          <p:nvPr/>
        </p:nvSpPr>
        <p:spPr>
          <a:xfrm>
            <a:off x="5993172" y="1497612"/>
            <a:ext cx="3095625" cy="12239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srgbClr val="002060"/>
                </a:solidFill>
                <a:latin typeface="Gill Sans MT"/>
              </a:rPr>
              <a:t>Développer l’autonomie</a:t>
            </a:r>
          </a:p>
        </p:txBody>
      </p:sp>
      <p:sp>
        <p:nvSpPr>
          <p:cNvPr id="6" name="CustomShape 2"/>
          <p:cNvSpPr/>
          <p:nvPr/>
        </p:nvSpPr>
        <p:spPr>
          <a:xfrm>
            <a:off x="1192696" y="1497612"/>
            <a:ext cx="3388320" cy="122973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solidFill>
                  <a:srgbClr val="000000"/>
                </a:solidFill>
                <a:latin typeface="Gill Sans MT" pitchFamily="34" charset="0"/>
              </a:rPr>
              <a:t>Pédagogie différenciée active 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Flèche : droite 6"/>
          <p:cNvSpPr/>
          <p:nvPr/>
        </p:nvSpPr>
        <p:spPr>
          <a:xfrm>
            <a:off x="4975668" y="1921466"/>
            <a:ext cx="622852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641098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Intérêts de l’utilisation des tablettes  </a:t>
            </a:r>
          </a:p>
        </p:txBody>
      </p:sp>
    </p:spTree>
    <p:extLst>
      <p:ext uri="{BB962C8B-B14F-4D97-AF65-F5344CB8AC3E}">
        <p14:creationId xmlns:p14="http://schemas.microsoft.com/office/powerpoint/2010/main" val="3765847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L’outil est ludique et maitrisé par beaucoup d’élèves </a:t>
            </a:r>
          </a:p>
          <a:p>
            <a:pPr marL="0" indent="0" algn="ctr">
              <a:buNone/>
            </a:pPr>
            <a:endParaRPr lang="fr-FR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Outil qui répond rapidement à leurs besoins </a:t>
            </a:r>
          </a:p>
          <a:p>
            <a:pPr marL="0" indent="0" algn="ctr">
              <a:buNone/>
            </a:pPr>
            <a:endParaRPr lang="fr-FR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 collaboration se développe entre les élèves et l’enseignant</a:t>
            </a:r>
          </a:p>
          <a:p>
            <a:pPr marL="0" indent="0" algn="ctr">
              <a:buNone/>
            </a:pPr>
            <a:endParaRPr lang="fr-FR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 élèves sont davantage motivés</a:t>
            </a:r>
          </a:p>
          <a:p>
            <a:endParaRPr lang="fr-FR" dirty="0"/>
          </a:p>
        </p:txBody>
      </p:sp>
      <p:sp>
        <p:nvSpPr>
          <p:cNvPr id="4" name="Flèche : bas 3"/>
          <p:cNvSpPr/>
          <p:nvPr/>
        </p:nvSpPr>
        <p:spPr>
          <a:xfrm>
            <a:off x="4797287" y="2663687"/>
            <a:ext cx="490330" cy="530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bas 4"/>
          <p:cNvSpPr/>
          <p:nvPr/>
        </p:nvSpPr>
        <p:spPr>
          <a:xfrm>
            <a:off x="4797287" y="3946268"/>
            <a:ext cx="490330" cy="530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 : bas 5"/>
          <p:cNvSpPr/>
          <p:nvPr/>
        </p:nvSpPr>
        <p:spPr>
          <a:xfrm>
            <a:off x="4797287" y="4993815"/>
            <a:ext cx="490330" cy="530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ustomShape 1"/>
          <p:cNvSpPr/>
          <p:nvPr/>
        </p:nvSpPr>
        <p:spPr>
          <a:xfrm>
            <a:off x="3427855" y="419167"/>
            <a:ext cx="3095625" cy="12239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prstClr val="white"/>
                </a:solidFill>
                <a:latin typeface="Gill Sans MT"/>
              </a:rPr>
              <a:t>Développer la  motivation</a:t>
            </a:r>
          </a:p>
        </p:txBody>
      </p:sp>
    </p:spTree>
    <p:extLst>
      <p:ext uri="{BB962C8B-B14F-4D97-AF65-F5344CB8AC3E}">
        <p14:creationId xmlns:p14="http://schemas.microsoft.com/office/powerpoint/2010/main" val="331855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37055" y="676413"/>
            <a:ext cx="6120641" cy="1669222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tablette nouvel outil pédagogique au service des élèves et des enseignants</a:t>
            </a:r>
          </a:p>
        </p:txBody>
      </p:sp>
      <p:pic>
        <p:nvPicPr>
          <p:cNvPr id="12" name="Picture 10" descr="C:\Users\aléxis\AppData\Local\Microsoft\Windows\Temporary Internet Files\Content.IE5\XNB2XNJO\freescale_tablet_pc_3[1]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3232" y="848692"/>
            <a:ext cx="2965140" cy="198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ustomShape 1"/>
          <p:cNvSpPr/>
          <p:nvPr/>
        </p:nvSpPr>
        <p:spPr>
          <a:xfrm>
            <a:off x="1503580" y="3029471"/>
            <a:ext cx="3240360" cy="11521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srgbClr val="002060"/>
                </a:solidFill>
                <a:latin typeface="Gill Sans MT"/>
              </a:rPr>
              <a:t>Merci pour votre attention</a:t>
            </a:r>
          </a:p>
        </p:txBody>
      </p:sp>
      <p:sp>
        <p:nvSpPr>
          <p:cNvPr id="14" name="CustomShape 1"/>
          <p:cNvSpPr/>
          <p:nvPr/>
        </p:nvSpPr>
        <p:spPr>
          <a:xfrm>
            <a:off x="4923116" y="4494374"/>
            <a:ext cx="3743806" cy="11521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srgbClr val="002060"/>
                </a:solidFill>
                <a:latin typeface="Gill Sans MT"/>
              </a:rPr>
              <a:t>Et  à vous de jouer</a:t>
            </a:r>
          </a:p>
        </p:txBody>
      </p:sp>
    </p:spTree>
    <p:extLst>
      <p:ext uri="{BB962C8B-B14F-4D97-AF65-F5344CB8AC3E}">
        <p14:creationId xmlns:p14="http://schemas.microsoft.com/office/powerpoint/2010/main" val="1370498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149962"/>
              </p:ext>
            </p:extLst>
          </p:nvPr>
        </p:nvGraphicFramePr>
        <p:xfrm>
          <a:off x="677862" y="1881808"/>
          <a:ext cx="8545651" cy="368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https://encrypted-tbn0.gstatic.com/images?q=tbn:ANd9GcQXK0_YgIt5S34M5A_oOzCeSNC09eL7Nz0CQPuOOx7GACfZH3U39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04" y="5106838"/>
            <a:ext cx="3916518" cy="73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encrypted-tbn0.gstatic.com/images?q=tbn:ANd9GcQXK0_YgIt5S34M5A_oOzCeSNC09eL7Nz0CQPuOOx7GACfZH3U39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0515" y="5371315"/>
            <a:ext cx="3907222" cy="7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4478" y="463004"/>
            <a:ext cx="2874722" cy="21560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8534" y="385365"/>
            <a:ext cx="2948898" cy="221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5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50989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Découvrir l’outil numérique et chercher comment l’intégrer dans les ateliers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8395" y="2385391"/>
            <a:ext cx="9063014" cy="216010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 être trop ambitieux au début (photos, vidéos).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Intégrer progressivement l’outil au sein de la classe.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Laisser l’élève et le professeur se familiariser avec les outils. </a:t>
            </a:r>
          </a:p>
          <a:p>
            <a:pPr>
              <a:lnSpc>
                <a:spcPct val="150000"/>
              </a:lnSpc>
            </a:pPr>
            <a:endParaRPr lang="fr-F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6611" y="4545496"/>
            <a:ext cx="8070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 </a:t>
            </a:r>
            <a:r>
              <a:rPr lang="fr-FR" sz="2800" b="1" dirty="0">
                <a:solidFill>
                  <a:srgbClr val="00B050"/>
                </a:solidFill>
              </a:rPr>
              <a:t>(tablettes, smartphones, ordinateurs).</a:t>
            </a:r>
            <a:endParaRPr lang="fr-FR" b="1" dirty="0">
              <a:solidFill>
                <a:srgbClr val="00B05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717673" y="1359907"/>
            <a:ext cx="1700864" cy="1403691"/>
            <a:chOff x="386554" y="1050045"/>
            <a:chExt cx="1700864" cy="1403691"/>
          </a:xfrm>
        </p:grpSpPr>
        <p:sp>
          <p:nvSpPr>
            <p:cNvPr id="10" name="Ellipse 9"/>
            <p:cNvSpPr/>
            <p:nvPr/>
          </p:nvSpPr>
          <p:spPr>
            <a:xfrm>
              <a:off x="386554" y="1050045"/>
              <a:ext cx="1700864" cy="1403691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Ellipse 4"/>
            <p:cNvSpPr txBox="1"/>
            <p:nvPr/>
          </p:nvSpPr>
          <p:spPr>
            <a:xfrm>
              <a:off x="635640" y="1255611"/>
              <a:ext cx="1202692" cy="9925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0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Découvrir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228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léxis\AppData\Local\Microsoft\Windows\Temporary Internet Files\Content.IE5\KA58O4IJ\idee[1]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54" y="2790823"/>
            <a:ext cx="1656184" cy="223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93588" y="3035527"/>
            <a:ext cx="3417589" cy="12652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fr-FR" sz="20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A quoi peut vous être utile dans vos cours le NUMERIQUE ?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1290597" y="1742480"/>
            <a:ext cx="3443650" cy="12440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ln>
                  <a:solidFill>
                    <a:srgbClr val="002060"/>
                  </a:solidFill>
                </a:ln>
                <a:solidFill>
                  <a:srgbClr val="000000"/>
                </a:solidFill>
                <a:latin typeface="Gill Sans MT" pitchFamily="34" charset="0"/>
              </a:rPr>
              <a:t>Développer les compétences professionnelles </a:t>
            </a:r>
            <a:endParaRPr lang="fr-FR" sz="2400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Gill Sans MT" pitchFamily="34" charset="0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3703867" y="5166275"/>
            <a:ext cx="2592387" cy="1222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solidFill>
                  <a:srgbClr val="000000"/>
                </a:solidFill>
                <a:latin typeface="Gill Sans MT" pitchFamily="34" charset="0"/>
              </a:rPr>
              <a:t>Pédagogie différenciée active  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6109488" y="1484538"/>
            <a:ext cx="3685899" cy="130628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Gill Sans MT" pitchFamily="34" charset="0"/>
              </a:rPr>
              <a:t>Développer les compétences transversales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356059" y="3634409"/>
            <a:ext cx="3095625" cy="12239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prstClr val="white"/>
                </a:solidFill>
                <a:latin typeface="Gill Sans MT"/>
              </a:rPr>
              <a:t>Développer la  motivation</a:t>
            </a:r>
          </a:p>
        </p:txBody>
      </p:sp>
      <p:sp>
        <p:nvSpPr>
          <p:cNvPr id="9" name="CustomShape 1"/>
          <p:cNvSpPr/>
          <p:nvPr/>
        </p:nvSpPr>
        <p:spPr>
          <a:xfrm>
            <a:off x="7471184" y="4858371"/>
            <a:ext cx="3095625" cy="122396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srgbClr val="002060"/>
                </a:solidFill>
                <a:latin typeface="Gill Sans MT"/>
              </a:rPr>
              <a:t>Développer l’autonomie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48737" y="94601"/>
            <a:ext cx="8596668" cy="15509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dirty="0"/>
              <a:t>Chercher comment l’intégrer dans les ateliers avec les élèves.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9126131" y="94601"/>
            <a:ext cx="1714148" cy="1352357"/>
            <a:chOff x="1857444" y="1062598"/>
            <a:chExt cx="1714148" cy="1352357"/>
          </a:xfrm>
        </p:grpSpPr>
        <p:sp>
          <p:nvSpPr>
            <p:cNvPr id="14" name="Ellipse 13"/>
            <p:cNvSpPr/>
            <p:nvPr/>
          </p:nvSpPr>
          <p:spPr>
            <a:xfrm>
              <a:off x="1857444" y="1062598"/>
              <a:ext cx="1714148" cy="135235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lipse 4"/>
            <p:cNvSpPr txBox="1"/>
            <p:nvPr/>
          </p:nvSpPr>
          <p:spPr>
            <a:xfrm>
              <a:off x="2108475" y="1260646"/>
              <a:ext cx="1212086" cy="956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Chercher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84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160211_1507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9326" y="913295"/>
            <a:ext cx="4880726" cy="27454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21" y="253566"/>
            <a:ext cx="3048649" cy="406486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502" y="4030514"/>
            <a:ext cx="2376264" cy="255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7083" y="4030514"/>
            <a:ext cx="2736304" cy="25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e 7"/>
          <p:cNvGrpSpPr/>
          <p:nvPr/>
        </p:nvGrpSpPr>
        <p:grpSpPr>
          <a:xfrm>
            <a:off x="4046501" y="350493"/>
            <a:ext cx="2036247" cy="1849368"/>
            <a:chOff x="4494344" y="1122431"/>
            <a:chExt cx="1528078" cy="1439242"/>
          </a:xfrm>
        </p:grpSpPr>
        <p:sp>
          <p:nvSpPr>
            <p:cNvPr id="9" name="Ellipse 8"/>
            <p:cNvSpPr/>
            <p:nvPr/>
          </p:nvSpPr>
          <p:spPr>
            <a:xfrm>
              <a:off x="4494344" y="1122431"/>
              <a:ext cx="1528078" cy="14392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Ellipse 4"/>
            <p:cNvSpPr txBox="1"/>
            <p:nvPr/>
          </p:nvSpPr>
          <p:spPr>
            <a:xfrm>
              <a:off x="4718126" y="1333203"/>
              <a:ext cx="1080514" cy="10176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kern="1200" dirty="0">
                  <a:solidFill>
                    <a:srgbClr val="002060"/>
                  </a:solidFill>
                </a:rPr>
                <a:t>Essayer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4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2"/>
          <p:cNvSpPr/>
          <p:nvPr/>
        </p:nvSpPr>
        <p:spPr>
          <a:xfrm>
            <a:off x="2159365" y="332480"/>
            <a:ext cx="3462922" cy="12811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ln>
                  <a:solidFill>
                    <a:srgbClr val="002060"/>
                  </a:solidFill>
                </a:ln>
                <a:solidFill>
                  <a:srgbClr val="000000"/>
                </a:solidFill>
                <a:latin typeface="Gill Sans MT" pitchFamily="34" charset="0"/>
              </a:rPr>
              <a:t>Développer les compétences professionnelles </a:t>
            </a:r>
            <a:endParaRPr lang="fr-FR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Gill Sans MT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6975" y="2292851"/>
            <a:ext cx="3894667" cy="3430684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Réaliser à l’aide d’applications ex. </a:t>
            </a: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COM-PHONE</a:t>
            </a:r>
            <a:r>
              <a:rPr lang="fr-F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ou </a:t>
            </a: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WPS</a:t>
            </a:r>
            <a:r>
              <a:rPr lang="fr-F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des tutoriels : montage d’entremets, fabrication de pain, de roses en pâte d’amande.</a:t>
            </a:r>
          </a:p>
          <a:p>
            <a:pPr marL="0" indent="0">
              <a:buNone/>
            </a:pPr>
            <a:endParaRPr lang="fr-F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r-F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98393" y="268545"/>
            <a:ext cx="1617516" cy="1587020"/>
            <a:chOff x="6632212" y="1048542"/>
            <a:chExt cx="1617516" cy="1587020"/>
          </a:xfrm>
        </p:grpSpPr>
        <p:sp>
          <p:nvSpPr>
            <p:cNvPr id="7" name="Ellipse 6"/>
            <p:cNvSpPr/>
            <p:nvPr/>
          </p:nvSpPr>
          <p:spPr>
            <a:xfrm>
              <a:off x="6632212" y="1048542"/>
              <a:ext cx="1617516" cy="158702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lipse 4"/>
            <p:cNvSpPr txBox="1"/>
            <p:nvPr/>
          </p:nvSpPr>
          <p:spPr>
            <a:xfrm>
              <a:off x="6869092" y="1280956"/>
              <a:ext cx="1143756" cy="1122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600" kern="1200" dirty="0">
                  <a:solidFill>
                    <a:srgbClr val="002060"/>
                  </a:solidFill>
                </a:rPr>
                <a:t>Utiliser</a:t>
              </a:r>
            </a:p>
          </p:txBody>
        </p:sp>
      </p:grpSp>
      <p:pic>
        <p:nvPicPr>
          <p:cNvPr id="9" name="Picture 5" descr="F:\come-pho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8653" y="2219421"/>
            <a:ext cx="2857500" cy="2857500"/>
          </a:xfrm>
          <a:prstGeom prst="rect">
            <a:avLst/>
          </a:prstGeom>
          <a:noFill/>
        </p:spPr>
      </p:pic>
      <p:sp>
        <p:nvSpPr>
          <p:cNvPr id="15" name="CustomShape 1"/>
          <p:cNvSpPr/>
          <p:nvPr/>
        </p:nvSpPr>
        <p:spPr>
          <a:xfrm>
            <a:off x="6932106" y="5429381"/>
            <a:ext cx="3095625" cy="12239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prstClr val="white"/>
                </a:solidFill>
                <a:latin typeface="Gill Sans MT"/>
              </a:rPr>
              <a:t>Développer la  motivation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2254309" y="5017669"/>
            <a:ext cx="4003455" cy="135460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Gill Sans MT" pitchFamily="34" charset="0"/>
              </a:rPr>
              <a:t>Développer les compétences transversales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17" name="rose en pâte d'aman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5743" y="861219"/>
            <a:ext cx="6156059" cy="34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0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4192" y="500959"/>
            <a:ext cx="2941333" cy="22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393" y="2279411"/>
            <a:ext cx="4830153" cy="3949112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Confectionner un book des réalisations de TP avec </a:t>
            </a:r>
            <a:r>
              <a:rPr lang="fr-FR" sz="39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BOOK CREATOR. </a:t>
            </a:r>
          </a:p>
          <a:p>
            <a:r>
              <a:rPr lang="fr-FR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S’informer sur internet : visites de sites professionnels</a:t>
            </a:r>
          </a:p>
          <a:p>
            <a:r>
              <a:rPr lang="fr-FR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Exposer à l’oral les présentations, développer la communication orale et écrite </a:t>
            </a:r>
          </a:p>
          <a:p>
            <a:endParaRPr lang="fr-FR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438011" y="189032"/>
            <a:ext cx="1617516" cy="1587020"/>
            <a:chOff x="6632212" y="1048542"/>
            <a:chExt cx="1617516" cy="1587020"/>
          </a:xfrm>
        </p:grpSpPr>
        <p:sp>
          <p:nvSpPr>
            <p:cNvPr id="5" name="Ellipse 4"/>
            <p:cNvSpPr/>
            <p:nvPr/>
          </p:nvSpPr>
          <p:spPr>
            <a:xfrm>
              <a:off x="6632212" y="1048542"/>
              <a:ext cx="1617516" cy="158702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lipse 4"/>
            <p:cNvSpPr txBox="1"/>
            <p:nvPr/>
          </p:nvSpPr>
          <p:spPr>
            <a:xfrm>
              <a:off x="6869092" y="1280956"/>
              <a:ext cx="1143756" cy="1122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600" kern="1200" dirty="0">
                  <a:solidFill>
                    <a:srgbClr val="002060"/>
                  </a:solidFill>
                </a:rPr>
                <a:t>Utiliser</a:t>
              </a:r>
            </a:p>
          </p:txBody>
        </p:sp>
      </p:grpSp>
      <p:pic>
        <p:nvPicPr>
          <p:cNvPr id="7" name="Picture 4" descr="F:\book créat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1959" y="2345390"/>
            <a:ext cx="2143125" cy="2143125"/>
          </a:xfrm>
          <a:prstGeom prst="rect">
            <a:avLst/>
          </a:prstGeom>
          <a:noFill/>
        </p:spPr>
      </p:pic>
      <p:sp>
        <p:nvSpPr>
          <p:cNvPr id="8" name="CustomShape 2"/>
          <p:cNvSpPr/>
          <p:nvPr/>
        </p:nvSpPr>
        <p:spPr>
          <a:xfrm>
            <a:off x="5427654" y="5349178"/>
            <a:ext cx="4003455" cy="13546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fr-FR" sz="2400" dirty="0">
                <a:solidFill>
                  <a:srgbClr val="002060"/>
                </a:solidFill>
                <a:latin typeface="Gill Sans MT" pitchFamily="34" charset="0"/>
              </a:rPr>
              <a:t>Développer les compétences transversales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8450666" y="5364059"/>
            <a:ext cx="3095625" cy="12239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defRPr/>
            </a:pPr>
            <a:r>
              <a:rPr lang="fr-FR" sz="2400" dirty="0">
                <a:solidFill>
                  <a:prstClr val="white"/>
                </a:solidFill>
                <a:latin typeface="Gill Sans MT"/>
              </a:rPr>
              <a:t>Développer la  motivation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1315" y="2185005"/>
            <a:ext cx="2664296" cy="230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303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4522" y="304800"/>
            <a:ext cx="4569480" cy="1625600"/>
          </a:xfrm>
        </p:spPr>
        <p:txBody>
          <a:bodyPr>
            <a:normAutofit fontScale="90000"/>
          </a:bodyPr>
          <a:lstStyle/>
          <a:p>
            <a:r>
              <a:rPr lang="fr-FR" dirty="0"/>
              <a:t>Doublage en accompagnement personnalisé avec la professeur d’anglais</a:t>
            </a:r>
          </a:p>
        </p:txBody>
      </p:sp>
      <p:pic>
        <p:nvPicPr>
          <p:cNvPr id="4" name="Pulp Fiction - the 'Jack Rabbit Slims' restaurant 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996" y="2835274"/>
            <a:ext cx="3883577" cy="2912683"/>
          </a:xfrm>
          <a:prstGeom prst="rect">
            <a:avLst/>
          </a:prstGeom>
        </p:spPr>
      </p:pic>
      <p:pic>
        <p:nvPicPr>
          <p:cNvPr id="5" name="YAKIKATE_0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061" y="2835274"/>
            <a:ext cx="5024670" cy="282549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1338081" y="418476"/>
            <a:ext cx="1617516" cy="1587020"/>
            <a:chOff x="6632212" y="1048542"/>
            <a:chExt cx="1617516" cy="1587020"/>
          </a:xfrm>
        </p:grpSpPr>
        <p:sp>
          <p:nvSpPr>
            <p:cNvPr id="7" name="Ellipse 6"/>
            <p:cNvSpPr/>
            <p:nvPr/>
          </p:nvSpPr>
          <p:spPr>
            <a:xfrm>
              <a:off x="6632212" y="1048542"/>
              <a:ext cx="1617516" cy="158702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lipse 4"/>
            <p:cNvSpPr txBox="1"/>
            <p:nvPr/>
          </p:nvSpPr>
          <p:spPr>
            <a:xfrm>
              <a:off x="6869092" y="1280956"/>
              <a:ext cx="1143756" cy="1122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600" kern="1200" dirty="0">
                  <a:solidFill>
                    <a:srgbClr val="002060"/>
                  </a:solidFill>
                </a:rPr>
                <a:t>Utiliser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3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4887"/>
          </a:xfrm>
        </p:spPr>
        <p:txBody>
          <a:bodyPr/>
          <a:lstStyle/>
          <a:p>
            <a:pPr algn="ctr"/>
            <a:r>
              <a:rPr lang="fr-FR" dirty="0"/>
              <a:t>Contraintes et inconvénients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7252" y="2160589"/>
            <a:ext cx="7381461" cy="3880773"/>
          </a:xfrm>
        </p:spPr>
        <p:txBody>
          <a:bodyPr>
            <a:normAutofit/>
          </a:bodyPr>
          <a:lstStyle/>
          <a:p>
            <a:r>
              <a:rPr lang="fr-FR" sz="2400" dirty="0"/>
              <a:t>Obtenir des tablettes.</a:t>
            </a:r>
          </a:p>
          <a:p>
            <a:r>
              <a:rPr lang="fr-FR" sz="2400" dirty="0"/>
              <a:t>L’outil est fragile et pas toujours adapté aux ateliers.</a:t>
            </a:r>
          </a:p>
          <a:p>
            <a:r>
              <a:rPr lang="fr-FR" sz="2400" dirty="0"/>
              <a:t>Cela demande une certaine logistique (tablettes chargées, à disposition, avec une connexion internet).</a:t>
            </a:r>
          </a:p>
          <a:p>
            <a:r>
              <a:rPr lang="fr-FR" sz="2400" dirty="0"/>
              <a:t>Les impondérables de l’informatique.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277389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389</TotalTime>
  <Words>324</Words>
  <Application>Microsoft Office PowerPoint</Application>
  <PresentationFormat>Grand écran</PresentationFormat>
  <Paragraphs>60</Paragraphs>
  <Slides>12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Gill Sans MT</vt:lpstr>
      <vt:lpstr>Trebuchet MS</vt:lpstr>
      <vt:lpstr>Wingdings 3</vt:lpstr>
      <vt:lpstr>Facette</vt:lpstr>
      <vt:lpstr>UTILISATION DE TABLETTES NUMERIQUES DANS LES ATELIERS </vt:lpstr>
      <vt:lpstr>Présentation PowerPoint</vt:lpstr>
      <vt:lpstr>Découvrir l’outil numérique et chercher comment l’intégrer dans les ateliers</vt:lpstr>
      <vt:lpstr>Présentation PowerPoint</vt:lpstr>
      <vt:lpstr>Présentation PowerPoint</vt:lpstr>
      <vt:lpstr>Présentation PowerPoint</vt:lpstr>
      <vt:lpstr>Présentation PowerPoint</vt:lpstr>
      <vt:lpstr>Doublage en accompagnement personnalisé avec la professeur d’anglais</vt:lpstr>
      <vt:lpstr>Contraintes et inconvénients</vt:lpstr>
      <vt:lpstr>Intérêts de l’utilisation des tablettes 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UTILISTION DE TABLETTE NUMERIQUE DANS LES ATELIERS. </dc:title>
  <dc:creator>VAZEILLE</dc:creator>
  <cp:lastModifiedBy>VAZEILLE</cp:lastModifiedBy>
  <cp:revision>27</cp:revision>
  <dcterms:created xsi:type="dcterms:W3CDTF">2016-12-07T14:07:10Z</dcterms:created>
  <dcterms:modified xsi:type="dcterms:W3CDTF">2017-01-14T16:55:57Z</dcterms:modified>
</cp:coreProperties>
</file>